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3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979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584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3853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506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630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700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568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790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0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64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88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61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90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303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944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846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9B8344A-9850-45D2-BB76-70F44AE371BB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083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Годовой отчет ВО «Панацея»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70317" y="152774"/>
            <a:ext cx="7640785" cy="1049867"/>
          </a:xfrm>
        </p:spPr>
        <p:txBody>
          <a:bodyPr>
            <a:normAutofit fontScale="92500"/>
          </a:bodyPr>
          <a:lstStyle/>
          <a:p>
            <a:r>
              <a:rPr lang="ru-RU" dirty="0"/>
              <a:t>Министерство здравоохранения РФ</a:t>
            </a:r>
          </a:p>
          <a:p>
            <a:r>
              <a:rPr lang="ru-RU" dirty="0"/>
              <a:t>ФГБОУ ВО «Читинская государственная медицинская академия»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435" y="0"/>
            <a:ext cx="1993565" cy="1828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7419" y="4373217"/>
            <a:ext cx="5592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Руководитель: </a:t>
            </a:r>
            <a:r>
              <a:rPr lang="ru-RU" sz="2000" dirty="0" err="1" smtClean="0"/>
              <a:t>Аранзаева</a:t>
            </a:r>
            <a:r>
              <a:rPr lang="ru-RU" sz="2000" dirty="0" smtClean="0"/>
              <a:t> </a:t>
            </a:r>
            <a:r>
              <a:rPr lang="ru-RU" sz="2000" dirty="0" err="1" smtClean="0"/>
              <a:t>Алтангэрэл</a:t>
            </a:r>
            <a:r>
              <a:rPr lang="ru-RU" sz="2000" dirty="0" smtClean="0"/>
              <a:t> </a:t>
            </a:r>
            <a:r>
              <a:rPr lang="ru-RU" sz="2000" dirty="0" smtClean="0"/>
              <a:t>Алексеевна студентка 304 группы.</a:t>
            </a:r>
            <a:endParaRPr lang="ru-RU" sz="2000" dirty="0" smtClean="0"/>
          </a:p>
          <a:p>
            <a:r>
              <a:rPr lang="ru-RU" sz="2000" dirty="0" smtClean="0"/>
              <a:t>Общее количество человек в отряде: 44 человека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13" y="0"/>
            <a:ext cx="1836313" cy="183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04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847" y="212034"/>
            <a:ext cx="5327979" cy="652669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1-5 октября 2020 год. Участие в спартакиаде совместно с отрядами Забайкальского края. Задействовано 15 человек.</a:t>
            </a:r>
          </a:p>
          <a:p>
            <a:r>
              <a:rPr lang="ru-RU" sz="2400" dirty="0" smtClean="0"/>
              <a:t>По итогам спартакиады медицинское направление заняло 3 место.</a:t>
            </a:r>
          </a:p>
          <a:p>
            <a:r>
              <a:rPr lang="ru-RU" sz="2400" dirty="0"/>
              <a:t>Данное мероприятие реализуется при финансовой поддержке Фонда Президентских грантов, ФГБОУ ВО Забайкальским государственный университет и Министерство физической культуры и спорта.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065" y="212035"/>
            <a:ext cx="5489343" cy="3087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886" y="3414091"/>
            <a:ext cx="4240695" cy="31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4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221" y="248206"/>
            <a:ext cx="3870240" cy="2879308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С 23 по 24 </a:t>
            </a:r>
            <a:r>
              <a:rPr lang="ru-RU" sz="2400" dirty="0" smtClean="0"/>
              <a:t>декабря 2020 года </a:t>
            </a:r>
            <a:r>
              <a:rPr lang="ru-RU" sz="2400" dirty="0"/>
              <a:t>на площадке зум прошёл форум "Моя профессия - моё будущее" Наш комсостав в полном составе принял участие в этом </a:t>
            </a:r>
            <a:r>
              <a:rPr lang="ru-RU" sz="2400" dirty="0" smtClean="0"/>
              <a:t>форуме.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88" y="3273284"/>
            <a:ext cx="5383326" cy="3028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470" y="3150495"/>
            <a:ext cx="5969141" cy="32737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166" y="0"/>
            <a:ext cx="3191082" cy="35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32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994" y="1096343"/>
            <a:ext cx="4678623" cy="4565311"/>
          </a:xfrm>
        </p:spPr>
        <p:txBody>
          <a:bodyPr>
            <a:noAutofit/>
          </a:bodyPr>
          <a:lstStyle/>
          <a:p>
            <a:r>
              <a:rPr lang="ru-RU" sz="2800" dirty="0"/>
              <a:t>В Санкт-Петербурге с 18 по 20 </a:t>
            </a:r>
            <a:r>
              <a:rPr lang="ru-RU" sz="2800" dirty="0" smtClean="0"/>
              <a:t>февраля 2021 года </a:t>
            </a:r>
            <a:r>
              <a:rPr lang="ru-RU" sz="2800" dirty="0"/>
              <a:t>проходил Всероссийский слёт студенческих отрядов в онлайн </a:t>
            </a:r>
            <a:r>
              <a:rPr lang="ru-RU" sz="2800" dirty="0" smtClean="0"/>
              <a:t>формате</a:t>
            </a:r>
            <a:r>
              <a:rPr lang="ru-RU" sz="2800" dirty="0" smtClean="0"/>
              <a:t>. От нашего отряда </a:t>
            </a:r>
            <a:r>
              <a:rPr lang="ru-RU" sz="2800" dirty="0"/>
              <a:t>приняла участие </a:t>
            </a:r>
            <a:r>
              <a:rPr lang="ru-RU" sz="2800" dirty="0" err="1"/>
              <a:t>Паначёва</a:t>
            </a:r>
            <a:r>
              <a:rPr lang="ru-RU" sz="2800" dirty="0"/>
              <a:t> Лада </a:t>
            </a:r>
            <a:r>
              <a:rPr lang="ru-RU" sz="2800" dirty="0" smtClean="0"/>
              <a:t>Михайловна.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010" y="66174"/>
            <a:ext cx="3723860" cy="662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88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8559"/>
            <a:ext cx="3605198" cy="535387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22 и 23 мая 2021 году 4 человека от нашего отряда приняли участие в «Региональной школе командного состава». По итогам </a:t>
            </a:r>
            <a:r>
              <a:rPr lang="ru-RU" sz="2400" dirty="0"/>
              <a:t>наш отряд  забрал I место за лучшую программу развития </a:t>
            </a:r>
            <a:r>
              <a:rPr lang="ru-RU" sz="2400" dirty="0" smtClean="0"/>
              <a:t>отряда.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411" y="1524000"/>
            <a:ext cx="5136497" cy="34229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428" y="748075"/>
            <a:ext cx="3316564" cy="49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75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430" y="221702"/>
            <a:ext cx="11795040" cy="3170855"/>
          </a:xfrm>
        </p:spPr>
        <p:txBody>
          <a:bodyPr>
            <a:normAutofit/>
          </a:bodyPr>
          <a:lstStyle/>
          <a:p>
            <a:r>
              <a:rPr lang="ru-RU" sz="2400" dirty="0"/>
              <a:t>30 </a:t>
            </a:r>
            <a:r>
              <a:rPr lang="ru-RU" sz="2400" dirty="0" smtClean="0"/>
              <a:t>мая 2021 году </a:t>
            </a:r>
            <a:r>
              <a:rPr lang="ru-RU" sz="2400" dirty="0"/>
              <a:t>прошёл крупнейший полумарафон </a:t>
            </a:r>
            <a:r>
              <a:rPr lang="ru-RU" sz="2400" dirty="0" err="1" smtClean="0"/>
              <a:t>ЗаБег</a:t>
            </a:r>
            <a:r>
              <a:rPr lang="ru-RU" sz="2400" dirty="0" smtClean="0"/>
              <a:t>. </a:t>
            </a:r>
          </a:p>
          <a:p>
            <a:r>
              <a:rPr lang="ru-RU" sz="2400" dirty="0"/>
              <a:t>С 28 по 30 мая наши ребята помогали в регистрации участников, выполняя важную работу: проверяли медицинские справки, выдавали старт-пакеты, а также координировали участников, направляя к нужным стендам и отвечая на возникавшие вопросы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Также 30 мая </a:t>
            </a:r>
            <a:r>
              <a:rPr lang="ru-RU" sz="2400" dirty="0" smtClean="0"/>
              <a:t>наши ребята </a:t>
            </a:r>
            <a:r>
              <a:rPr lang="ru-RU" sz="2400" dirty="0"/>
              <a:t>помогали в организации самого полумарафона, находясь на пит стопах и следя за участниками, готовые оказать помощь.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809" y="3182733"/>
            <a:ext cx="2756450" cy="3675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956" y="3240156"/>
            <a:ext cx="4823791" cy="361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20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587" y="3074504"/>
            <a:ext cx="10353762" cy="97045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935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ифель">
  <a:themeElements>
    <a:clrScheme name="Грифель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Грифель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ифел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TM04033929[[fn=Сланец]]</Template>
  <TotalTime>51</TotalTime>
  <Words>248</Words>
  <Application>Microsoft Office PowerPoint</Application>
  <PresentationFormat>Широкоэкранный</PresentationFormat>
  <Paragraphs>15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Calisto MT</vt:lpstr>
      <vt:lpstr>Trebuchet MS</vt:lpstr>
      <vt:lpstr>Wingdings 2</vt:lpstr>
      <vt:lpstr>Грифель</vt:lpstr>
      <vt:lpstr>Годовой отчет ВО «Панацея»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 ВО «Панацея»</dc:title>
  <dc:creator>User</dc:creator>
  <cp:lastModifiedBy>User</cp:lastModifiedBy>
  <cp:revision>7</cp:revision>
  <dcterms:created xsi:type="dcterms:W3CDTF">2021-06-02T12:34:19Z</dcterms:created>
  <dcterms:modified xsi:type="dcterms:W3CDTF">2021-06-02T13:29:35Z</dcterms:modified>
</cp:coreProperties>
</file>